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8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016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0296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908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6605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230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925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133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49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375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111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04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599D94E-A9F3-4679-BB80-19E33AD49684}" type="datetimeFigureOut">
              <a:rPr lang="en-AU" smtClean="0"/>
              <a:t>1/09/2020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B2B748-1305-4DB4-9310-D32060AE5648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295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49FB9-AF2D-4EEE-9D3A-EECFD76AD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Perceptions of Liveability 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F19E-8D22-404F-BFF3-3B56B8D0F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Yr</a:t>
            </a:r>
            <a:r>
              <a:rPr lang="en-US" dirty="0"/>
              <a:t> 7 Geography 2020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40740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DBDD1-493D-45E1-BFC0-1123B1F0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0"/>
            <a:ext cx="9720072" cy="1499616"/>
          </a:xfrm>
        </p:spPr>
        <p:txBody>
          <a:bodyPr/>
          <a:lstStyle/>
          <a:p>
            <a:r>
              <a:rPr lang="en-US" dirty="0"/>
              <a:t>Do now- In your Hass books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766E6-F7C9-4D76-8FF5-1A7E4ECCA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195431"/>
            <a:ext cx="9720073" cy="52808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300" dirty="0"/>
              <a:t>Put the liveability examples into the correct category. </a:t>
            </a:r>
          </a:p>
          <a:p>
            <a:pPr marL="0" indent="0">
              <a:buNone/>
            </a:pPr>
            <a:r>
              <a:rPr lang="en-US" sz="2300" b="1" dirty="0"/>
              <a:t>Categories:</a:t>
            </a:r>
          </a:p>
          <a:p>
            <a:pPr marL="0" indent="0">
              <a:buNone/>
            </a:pPr>
            <a:endParaRPr lang="en-US" sz="2300" b="1" dirty="0"/>
          </a:p>
          <a:p>
            <a:pPr marL="0" indent="0">
              <a:buNone/>
            </a:pPr>
            <a:endParaRPr lang="en-US" sz="2300" b="1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2300" b="1" dirty="0"/>
              <a:t>Examples: </a:t>
            </a:r>
          </a:p>
          <a:p>
            <a:pPr marL="0" indent="0">
              <a:buNone/>
            </a:pPr>
            <a:r>
              <a:rPr lang="en-US" sz="2300" dirty="0"/>
              <a:t>a) Being able to buy medicine when I need it</a:t>
            </a:r>
          </a:p>
          <a:p>
            <a:pPr marL="0" indent="0">
              <a:buNone/>
            </a:pPr>
            <a:r>
              <a:rPr lang="en-US" sz="2300" dirty="0"/>
              <a:t>b) When I finish high school, I will go to TAFE </a:t>
            </a:r>
          </a:p>
          <a:p>
            <a:pPr marL="0" indent="0">
              <a:buNone/>
            </a:pPr>
            <a:r>
              <a:rPr lang="en-US" sz="2300" strike="sngStrike" dirty="0"/>
              <a:t>C) I am scared of being robbed with I walk down the street </a:t>
            </a:r>
          </a:p>
          <a:p>
            <a:pPr marL="0" indent="0">
              <a:buNone/>
            </a:pPr>
            <a:r>
              <a:rPr lang="en-US" sz="2300" dirty="0"/>
              <a:t>d) The waterways surrounding Hedland are clean and healthy </a:t>
            </a:r>
          </a:p>
          <a:p>
            <a:pPr marL="0" indent="0">
              <a:buNone/>
            </a:pPr>
            <a:r>
              <a:rPr lang="en-US" sz="2300" dirty="0"/>
              <a:t>e) There are lots of potholes in the road </a:t>
            </a:r>
          </a:p>
          <a:p>
            <a:pPr marL="0" indent="0">
              <a:buNone/>
            </a:pPr>
            <a:r>
              <a:rPr lang="en-US" sz="2300" dirty="0"/>
              <a:t>f) The hospital in town is clean and has modern equipment </a:t>
            </a:r>
          </a:p>
          <a:p>
            <a:pPr marL="0" indent="0">
              <a:buNone/>
            </a:pPr>
            <a:r>
              <a:rPr lang="en-US" sz="2300" dirty="0"/>
              <a:t>g) There are lots of things for young people to do such as play sports, go to the cinema and go out to eat.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B4C62DE-30C0-4303-8072-DFA3A6BB00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619754"/>
              </p:ext>
            </p:extLst>
          </p:nvPr>
        </p:nvGraphicFramePr>
        <p:xfrm>
          <a:off x="1024127" y="1912354"/>
          <a:ext cx="8403904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0781">
                  <a:extLst>
                    <a:ext uri="{9D8B030D-6E8A-4147-A177-3AD203B41FA5}">
                      <a16:colId xmlns:a16="http://schemas.microsoft.com/office/drawing/2014/main" val="3276770664"/>
                    </a:ext>
                  </a:extLst>
                </a:gridCol>
                <a:gridCol w="1680781">
                  <a:extLst>
                    <a:ext uri="{9D8B030D-6E8A-4147-A177-3AD203B41FA5}">
                      <a16:colId xmlns:a16="http://schemas.microsoft.com/office/drawing/2014/main" val="1816659972"/>
                    </a:ext>
                  </a:extLst>
                </a:gridCol>
                <a:gridCol w="1777926">
                  <a:extLst>
                    <a:ext uri="{9D8B030D-6E8A-4147-A177-3AD203B41FA5}">
                      <a16:colId xmlns:a16="http://schemas.microsoft.com/office/drawing/2014/main" val="1390880928"/>
                    </a:ext>
                  </a:extLst>
                </a:gridCol>
                <a:gridCol w="1583635">
                  <a:extLst>
                    <a:ext uri="{9D8B030D-6E8A-4147-A177-3AD203B41FA5}">
                      <a16:colId xmlns:a16="http://schemas.microsoft.com/office/drawing/2014/main" val="1497967007"/>
                    </a:ext>
                  </a:extLst>
                </a:gridCol>
                <a:gridCol w="1680781">
                  <a:extLst>
                    <a:ext uri="{9D8B030D-6E8A-4147-A177-3AD203B41FA5}">
                      <a16:colId xmlns:a16="http://schemas.microsoft.com/office/drawing/2014/main" val="3316219208"/>
                    </a:ext>
                  </a:extLst>
                </a:gridCol>
              </a:tblGrid>
              <a:tr h="270629">
                <a:tc>
                  <a:txBody>
                    <a:bodyPr/>
                    <a:lstStyle/>
                    <a:p>
                      <a:r>
                        <a:rPr lang="en-US" dirty="0"/>
                        <a:t>1. Stability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 Healthcare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 Culture and Environment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 Education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 Infrastructure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045629"/>
                  </a:ext>
                </a:extLst>
              </a:tr>
              <a:tr h="270629">
                <a:tc>
                  <a:txBody>
                    <a:bodyPr/>
                    <a:lstStyle/>
                    <a:p>
                      <a:r>
                        <a:rPr lang="en-US" dirty="0"/>
                        <a:t>C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414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964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6A2E-C017-407C-80C3-3ED5CFC2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perceptions about liveability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D249F-929E-49CC-BADA-6E670D9E5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83996"/>
            <a:ext cx="9720073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Things that can influence someone’s perception about liveability are: </a:t>
            </a:r>
            <a:endParaRPr lang="en-AU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Age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Income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/>
              <a:t>Household type </a:t>
            </a:r>
            <a:r>
              <a:rPr lang="en-US" sz="2800" dirty="0"/>
              <a:t>(stage of life)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Cultural background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Education 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176252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C198-BA4F-4981-9B49-3BA2FBFD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469CE-EA35-4FEA-B361-FBA375624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91717"/>
            <a:ext cx="9720073" cy="4023360"/>
          </a:xfrm>
        </p:spPr>
        <p:txBody>
          <a:bodyPr/>
          <a:lstStyle/>
          <a:p>
            <a:r>
              <a:rPr lang="en-US" dirty="0"/>
              <a:t>What do you think people in this picture might find important when deciding on how </a:t>
            </a:r>
            <a:r>
              <a:rPr lang="en-US" dirty="0" err="1"/>
              <a:t>liveable</a:t>
            </a:r>
            <a:r>
              <a:rPr lang="en-US" dirty="0"/>
              <a:t> a place is? 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3F797-3F13-4CD0-8EEF-985B92AE2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637" y="3182738"/>
            <a:ext cx="4363663" cy="245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22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C46A-831B-4940-8250-B13738531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232710"/>
            <a:ext cx="9720072" cy="1499616"/>
          </a:xfrm>
        </p:spPr>
        <p:txBody>
          <a:bodyPr/>
          <a:lstStyle/>
          <a:p>
            <a:r>
              <a:rPr lang="en-US" dirty="0"/>
              <a:t>Paragraph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7F9DB-8987-419A-BEC1-922AA7C9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417320"/>
            <a:ext cx="9720073" cy="402336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Question: </a:t>
            </a:r>
            <a:r>
              <a:rPr lang="en-US" dirty="0"/>
              <a:t>Why do people have different perceptions about the liveability of places?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Point (P): 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Explain (E):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Evidence/Example (E):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Linking sentence (L):  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36259-A9E5-474A-AE9F-B0BE2656C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035" y="2325499"/>
            <a:ext cx="65532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20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C46A-831B-4940-8250-B13738531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232710"/>
            <a:ext cx="9720072" cy="1499616"/>
          </a:xfrm>
        </p:spPr>
        <p:txBody>
          <a:bodyPr/>
          <a:lstStyle/>
          <a:p>
            <a:r>
              <a:rPr lang="en-US" dirty="0"/>
              <a:t>Paragraph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7F9DB-8987-419A-BEC1-922AA7C9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417319"/>
            <a:ext cx="9720073" cy="4538863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Question: </a:t>
            </a:r>
            <a:r>
              <a:rPr lang="en-US" dirty="0"/>
              <a:t>Why do people have different perceptions about the liveability of places?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P: </a:t>
            </a:r>
            <a:r>
              <a:rPr lang="en-US" dirty="0"/>
              <a:t>People have very different perceptions about liveability based on a number of factors.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</a:t>
            </a:r>
            <a:r>
              <a:rPr lang="en-US" dirty="0"/>
              <a:t>: Firstly, a person’s age is one important factor that will influence their decisions on where to live.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</a:t>
            </a:r>
            <a:r>
              <a:rPr lang="en-US" dirty="0"/>
              <a:t>: For example, teenagers will want to have access to sporting facilities, cinemas and shops. In comparison, elderly people will want to be close to aged-care facilities and hospitals.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L: </a:t>
            </a:r>
            <a:r>
              <a:rPr lang="en-US" dirty="0"/>
              <a:t>This shows that people of different ages usually have different priorities and this makes them see places differently. 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9357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242</TotalTime>
  <Words>330</Words>
  <Application>Microsoft Office PowerPoint</Application>
  <PresentationFormat>Widescreen</PresentationFormat>
  <Paragraphs>52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Tw Cen MT</vt:lpstr>
      <vt:lpstr>Tw Cen MT Condensed</vt:lpstr>
      <vt:lpstr>Wingdings</vt:lpstr>
      <vt:lpstr>Wingdings 3</vt:lpstr>
      <vt:lpstr>Integral</vt:lpstr>
      <vt:lpstr>Perceptions of Liveability </vt:lpstr>
      <vt:lpstr>Do now- In your Hass books </vt:lpstr>
      <vt:lpstr>Different perceptions about liveability </vt:lpstr>
      <vt:lpstr>Age </vt:lpstr>
      <vt:lpstr>Paragraph </vt:lpstr>
      <vt:lpstr>Paragraph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Perceptions of Liveability</dc:title>
  <dc:creator>FAZIOLI Carly [Hedland Senior High School]</dc:creator>
  <cp:lastModifiedBy>FAZIOLI Carly [Hedland Senior High School]</cp:lastModifiedBy>
  <cp:revision>11</cp:revision>
  <dcterms:created xsi:type="dcterms:W3CDTF">2020-08-28T03:29:48Z</dcterms:created>
  <dcterms:modified xsi:type="dcterms:W3CDTF">2020-09-01T00:56:49Z</dcterms:modified>
</cp:coreProperties>
</file>

<file path=docProps/thumbnail.jpeg>
</file>